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7"/>
  </p:notesMasterIdLst>
  <p:sldIdLst>
    <p:sldId id="259" r:id="rId2"/>
    <p:sldId id="296" r:id="rId3"/>
    <p:sldId id="297" r:id="rId4"/>
    <p:sldId id="298" r:id="rId5"/>
    <p:sldId id="290" r:id="rId6"/>
  </p:sldIdLst>
  <p:sldSz cx="12192000" cy="6858000"/>
  <p:notesSz cx="6858000" cy="9144000"/>
  <p:embeddedFontLst>
    <p:embeddedFont>
      <p:font typeface="KoPubWorld돋움체 Bold" panose="020B0600000101010101" charset="-127"/>
      <p:bold r:id="rId8"/>
    </p:embeddedFont>
    <p:embeddedFont>
      <p:font typeface="나눔바른고딕" panose="020B0603020101020101" pitchFamily="50" charset="-127"/>
      <p:regular r:id="rId9"/>
      <p:bold r:id="rId10"/>
    </p:embeddedFont>
    <p:embeddedFont>
      <p:font typeface="나눔스퀘어 ExtraBold" panose="020B0600000101010101" pitchFamily="50" charset="-127"/>
      <p:bold r:id="rId11"/>
    </p:embeddedFont>
    <p:embeddedFont>
      <p:font typeface="나눔스퀘어 Light" panose="020B0600000101010101" pitchFamily="50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444F"/>
    <a:srgbClr val="1A2F36"/>
    <a:srgbClr val="376575"/>
    <a:srgbClr val="4B899F"/>
    <a:srgbClr val="E6E6E6"/>
    <a:srgbClr val="B14629"/>
    <a:srgbClr val="5E9CB2"/>
    <a:srgbClr val="5395AD"/>
    <a:srgbClr val="4E8DA4"/>
    <a:srgbClr val="447B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5" autoAdjust="0"/>
    <p:restoredTop sz="94660"/>
  </p:normalViewPr>
  <p:slideViewPr>
    <p:cSldViewPr snapToGrid="0">
      <p:cViewPr>
        <p:scale>
          <a:sx n="50" d="100"/>
          <a:sy n="50" d="100"/>
        </p:scale>
        <p:origin x="2232" y="8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2280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118ABC-DFCE-42BF-ABE4-35F5075277A4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16923A-3348-462F-90E9-6395847230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9050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458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F2694F4-2CC2-4BB2-BB28-B0A0BECC3EA7}" type="datetime1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9639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2810B7-697F-41C3-A70E-0A3AC5C4B5C1}" type="datetime1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201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88A3DD-C331-4436-813E-65E9B191E848}" type="datetime1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286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C8B990-D885-4235-AFFF-1B10C3EC160B}" type="datetime1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178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C8E70FC-1B93-4803-9EB5-67BD12DB60C2}" type="datetime1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588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A360E5-E93B-467F-B21B-6399C82DDCB8}" type="datetime1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1655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F65C31-6157-4595-BD0E-3D079089B875}" type="datetime1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9706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3F61DB-DC05-4573-8D69-54831F1A475C}" type="datetime1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044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9C14D8-036C-4C43-AAE6-1EA31DCC0506}" type="datetime1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3023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06A2375-3158-4407-905C-5ADB203C8D4C}" type="datetime1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5110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4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defRPr>
            </a:lvl1pPr>
          </a:lstStyle>
          <a:p>
            <a:fld id="{092BDC17-9D98-4166-AC30-E367615325F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3390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OOLUCY/2DGP-TermProject.git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0" y="3076575"/>
            <a:ext cx="3781425" cy="3781425"/>
          </a:xfrm>
          <a:prstGeom prst="rtTriangle">
            <a:avLst/>
          </a:prstGeom>
          <a:gradFill>
            <a:gsLst>
              <a:gs pos="0">
                <a:srgbClr val="00B0F0">
                  <a:alpha val="29000"/>
                </a:srgbClr>
              </a:gs>
              <a:gs pos="52000">
                <a:srgbClr val="00B0F0">
                  <a:alpha val="26000"/>
                </a:srgbClr>
              </a:gs>
              <a:gs pos="100000">
                <a:srgbClr val="00B0F0">
                  <a:alpha val="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/>
          <p:cNvSpPr/>
          <p:nvPr/>
        </p:nvSpPr>
        <p:spPr>
          <a:xfrm>
            <a:off x="0" y="-1947182"/>
            <a:ext cx="8795657" cy="8795657"/>
          </a:xfrm>
          <a:prstGeom prst="rtTriangle">
            <a:avLst/>
          </a:prstGeom>
          <a:gradFill>
            <a:gsLst>
              <a:gs pos="0">
                <a:srgbClr val="00B0F0">
                  <a:alpha val="11000"/>
                </a:srgbClr>
              </a:gs>
              <a:gs pos="52000">
                <a:srgbClr val="00B0F0">
                  <a:alpha val="10000"/>
                </a:srgbClr>
              </a:gs>
              <a:gs pos="100000">
                <a:srgbClr val="00B0F0">
                  <a:alpha val="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4267200" y="1162050"/>
            <a:ext cx="3657600" cy="3657600"/>
          </a:xfrm>
          <a:custGeom>
            <a:avLst/>
            <a:gdLst>
              <a:gd name="connsiteX0" fmla="*/ 0 w 3657600"/>
              <a:gd name="connsiteY0" fmla="*/ 2762250 h 3657600"/>
              <a:gd name="connsiteX1" fmla="*/ 85698 w 3657600"/>
              <a:gd name="connsiteY1" fmla="*/ 2762250 h 3657600"/>
              <a:gd name="connsiteX2" fmla="*/ 85698 w 3657600"/>
              <a:gd name="connsiteY2" fmla="*/ 3571902 h 3657600"/>
              <a:gd name="connsiteX3" fmla="*/ 3571902 w 3657600"/>
              <a:gd name="connsiteY3" fmla="*/ 3571902 h 3657600"/>
              <a:gd name="connsiteX4" fmla="*/ 3571902 w 3657600"/>
              <a:gd name="connsiteY4" fmla="*/ 2762250 h 3657600"/>
              <a:gd name="connsiteX5" fmla="*/ 3657600 w 3657600"/>
              <a:gd name="connsiteY5" fmla="*/ 2762250 h 3657600"/>
              <a:gd name="connsiteX6" fmla="*/ 3657600 w 3657600"/>
              <a:gd name="connsiteY6" fmla="*/ 3657600 h 3657600"/>
              <a:gd name="connsiteX7" fmla="*/ 0 w 3657600"/>
              <a:gd name="connsiteY7" fmla="*/ 3657600 h 3657600"/>
              <a:gd name="connsiteX8" fmla="*/ 0 w 3657600"/>
              <a:gd name="connsiteY8" fmla="*/ 0 h 3657600"/>
              <a:gd name="connsiteX9" fmla="*/ 3657600 w 3657600"/>
              <a:gd name="connsiteY9" fmla="*/ 0 h 3657600"/>
              <a:gd name="connsiteX10" fmla="*/ 3657600 w 3657600"/>
              <a:gd name="connsiteY10" fmla="*/ 895350 h 3657600"/>
              <a:gd name="connsiteX11" fmla="*/ 3571902 w 3657600"/>
              <a:gd name="connsiteY11" fmla="*/ 895350 h 3657600"/>
              <a:gd name="connsiteX12" fmla="*/ 3571902 w 3657600"/>
              <a:gd name="connsiteY12" fmla="*/ 85698 h 3657600"/>
              <a:gd name="connsiteX13" fmla="*/ 85698 w 3657600"/>
              <a:gd name="connsiteY13" fmla="*/ 85698 h 3657600"/>
              <a:gd name="connsiteX14" fmla="*/ 85698 w 3657600"/>
              <a:gd name="connsiteY14" fmla="*/ 895350 h 3657600"/>
              <a:gd name="connsiteX15" fmla="*/ 0 w 3657600"/>
              <a:gd name="connsiteY15" fmla="*/ 89535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657600" h="3657600">
                <a:moveTo>
                  <a:pt x="0" y="2762250"/>
                </a:moveTo>
                <a:lnTo>
                  <a:pt x="85698" y="2762250"/>
                </a:lnTo>
                <a:lnTo>
                  <a:pt x="85698" y="3571902"/>
                </a:lnTo>
                <a:lnTo>
                  <a:pt x="3571902" y="3571902"/>
                </a:lnTo>
                <a:lnTo>
                  <a:pt x="3571902" y="2762250"/>
                </a:lnTo>
                <a:lnTo>
                  <a:pt x="3657600" y="2762250"/>
                </a:lnTo>
                <a:lnTo>
                  <a:pt x="3657600" y="3657600"/>
                </a:lnTo>
                <a:lnTo>
                  <a:pt x="0" y="3657600"/>
                </a:lnTo>
                <a:close/>
                <a:moveTo>
                  <a:pt x="0" y="0"/>
                </a:moveTo>
                <a:lnTo>
                  <a:pt x="3657600" y="0"/>
                </a:lnTo>
                <a:lnTo>
                  <a:pt x="3657600" y="895350"/>
                </a:lnTo>
                <a:lnTo>
                  <a:pt x="3571902" y="895350"/>
                </a:lnTo>
                <a:lnTo>
                  <a:pt x="3571902" y="85698"/>
                </a:lnTo>
                <a:lnTo>
                  <a:pt x="85698" y="85698"/>
                </a:lnTo>
                <a:lnTo>
                  <a:pt x="85698" y="895350"/>
                </a:lnTo>
                <a:lnTo>
                  <a:pt x="0" y="895350"/>
                </a:lnTo>
                <a:close/>
              </a:path>
            </a:pathLst>
          </a:cu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373412" y="1950976"/>
            <a:ext cx="344517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2DGP</a:t>
            </a:r>
          </a:p>
          <a:p>
            <a:pPr algn="ctr"/>
            <a:r>
              <a:rPr lang="en-US" altLang="ko-KR" sz="80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</a:t>
            </a:r>
            <a:r>
              <a:rPr lang="ko-KR" altLang="en-US" sz="8000" dirty="0" err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차발표</a:t>
            </a:r>
            <a:endParaRPr lang="en-US" altLang="ko-KR" sz="80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267200" y="5272087"/>
            <a:ext cx="3657600" cy="409575"/>
          </a:xfrm>
          <a:prstGeom prst="rect">
            <a:avLst/>
          </a:prstGeom>
          <a:solidFill>
            <a:schemeClr val="tx1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4267200" y="5303959"/>
            <a:ext cx="36576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KoPubWorld돋움체 Medium" panose="00000600000000000000" pitchFamily="2" charset="-127"/>
              </a:rPr>
              <a:t>게임공학과 </a:t>
            </a:r>
            <a:r>
              <a:rPr lang="en-US" altLang="ko-KR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KoPubWorld돋움체 Medium" panose="00000600000000000000" pitchFamily="2" charset="-127"/>
              </a:rPr>
              <a:t>2019180025 </a:t>
            </a:r>
            <a:r>
              <a:rPr lang="ko-KR" altLang="en-US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KoPubWorld돋움체 Medium" panose="00000600000000000000" pitchFamily="2" charset="-127"/>
              </a:rPr>
              <a:t>우정연</a:t>
            </a:r>
          </a:p>
        </p:txBody>
      </p:sp>
    </p:spTree>
    <p:extLst>
      <p:ext uri="{BB962C8B-B14F-4D97-AF65-F5344CB8AC3E}">
        <p14:creationId xmlns:p14="http://schemas.microsoft.com/office/powerpoint/2010/main" val="207814989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0" y="77527"/>
            <a:ext cx="63482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프로젝트 개발 진행 상황 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– 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평균 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77%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KoPubWorld돋움체 Bold" panose="000008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47CA86-9DE2-4671-8A57-78B6DB5E2B30}"/>
              </a:ext>
            </a:extLst>
          </p:cNvPr>
          <p:cNvSpPr txBox="1"/>
          <p:nvPr/>
        </p:nvSpPr>
        <p:spPr>
          <a:xfrm>
            <a:off x="11654350" y="6667173"/>
            <a:ext cx="53765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7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 / 5</a:t>
            </a:r>
            <a:endParaRPr lang="ko-KR" altLang="en-US" sz="7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8" name="표 9">
            <a:extLst>
              <a:ext uri="{FF2B5EF4-FFF2-40B4-BE49-F238E27FC236}">
                <a16:creationId xmlns:a16="http://schemas.microsoft.com/office/drawing/2014/main" id="{481900F6-4C4E-4947-8C6F-ADD82E8D95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5325766"/>
              </p:ext>
            </p:extLst>
          </p:nvPr>
        </p:nvGraphicFramePr>
        <p:xfrm>
          <a:off x="273424" y="739829"/>
          <a:ext cx="11645152" cy="57676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9235">
                  <a:extLst>
                    <a:ext uri="{9D8B030D-6E8A-4147-A177-3AD203B41FA5}">
                      <a16:colId xmlns:a16="http://schemas.microsoft.com/office/drawing/2014/main" val="4209946013"/>
                    </a:ext>
                  </a:extLst>
                </a:gridCol>
                <a:gridCol w="1129553">
                  <a:extLst>
                    <a:ext uri="{9D8B030D-6E8A-4147-A177-3AD203B41FA5}">
                      <a16:colId xmlns:a16="http://schemas.microsoft.com/office/drawing/2014/main" val="4054879356"/>
                    </a:ext>
                  </a:extLst>
                </a:gridCol>
                <a:gridCol w="2326537">
                  <a:extLst>
                    <a:ext uri="{9D8B030D-6E8A-4147-A177-3AD203B41FA5}">
                      <a16:colId xmlns:a16="http://schemas.microsoft.com/office/drawing/2014/main" val="3288155460"/>
                    </a:ext>
                  </a:extLst>
                </a:gridCol>
                <a:gridCol w="6620239">
                  <a:extLst>
                    <a:ext uri="{9D8B030D-6E8A-4147-A177-3AD203B41FA5}">
                      <a16:colId xmlns:a16="http://schemas.microsoft.com/office/drawing/2014/main" val="1588893407"/>
                    </a:ext>
                  </a:extLst>
                </a:gridCol>
                <a:gridCol w="739588">
                  <a:extLst>
                    <a:ext uri="{9D8B030D-6E8A-4147-A177-3AD203B41FA5}">
                      <a16:colId xmlns:a16="http://schemas.microsoft.com/office/drawing/2014/main" val="449740126"/>
                    </a:ext>
                  </a:extLst>
                </a:gridCol>
              </a:tblGrid>
              <a:tr h="39539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en-US" altLang="ko-KR" sz="1600" b="1" i="0" u="none" strike="noStrike" dirty="0">
                        <a:solidFill>
                          <a:schemeClr val="bg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일자</a:t>
                      </a:r>
                      <a:endParaRPr lang="en-US" altLang="ko-KR" sz="1600" b="1" i="0" u="none" strike="noStrike" dirty="0">
                        <a:solidFill>
                          <a:schemeClr val="bg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계획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결과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진행률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9597748"/>
                  </a:ext>
                </a:extLst>
              </a:tr>
              <a:tr h="6829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i="0" u="none" strike="noStrike" dirty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</a:t>
                      </a:r>
                      <a:r>
                        <a:rPr lang="ko-KR" altLang="en-US" sz="1600" b="1" i="0" u="none" strike="noStrike" dirty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en-US" altLang="ko-KR" sz="1600" b="1" i="0" u="none" strike="noStrike" dirty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9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30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~10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6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리소스 수집</a:t>
                      </a:r>
                      <a:endParaRPr lang="en-US" altLang="ko-KR" sz="1600" b="1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스테이지 구상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just" latinLnBrk="1">
                        <a:buAutoNum type="arabicPeriod"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음성과 이미지 리소스 수집 후 사용할 규격에 맞춰 수정 완료</a:t>
                      </a:r>
                      <a:endParaRPr lang="en-US" altLang="ko-KR" sz="1400" b="0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marL="342900" indent="-342900" algn="just" latinLnBrk="1">
                        <a:buAutoNum type="arabicPeriod"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구성요소 구상 완료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100%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6034437"/>
                  </a:ext>
                </a:extLst>
              </a:tr>
              <a:tr h="61106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i="0" u="none" strike="noStrike" dirty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2</a:t>
                      </a:r>
                      <a:r>
                        <a:rPr lang="ko-KR" altLang="en-US" sz="1600" b="1" i="0" u="none" strike="noStrike" dirty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en-US" altLang="ko-KR" sz="1600" b="1" i="0" u="none" strike="noStrike" dirty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7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~10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13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캐릭터 오브젝트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just" latinLnBrk="1">
                        <a:buAutoNum type="arabicPeriod"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리소스 적용시켜 캐릭터 생성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시작 좌표 설정 완료</a:t>
                      </a:r>
                      <a:endParaRPr lang="en-US" altLang="ko-KR" sz="1400" b="0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marL="342900" indent="-342900" algn="just" latinLnBrk="1">
                        <a:buAutoNum type="arabicPeriod"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캐릭터 애니메이션 및 컨트롤 구현 완료</a:t>
                      </a:r>
                      <a:endParaRPr lang="en-US" altLang="ko-KR" sz="1400" b="0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90%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242122"/>
                  </a:ext>
                </a:extLst>
              </a:tr>
              <a:tr h="6829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i="0" u="none" strike="noStrike" dirty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3</a:t>
                      </a:r>
                      <a:r>
                        <a:rPr lang="ko-KR" altLang="en-US" sz="1600" b="1" i="0" u="none" strike="noStrike" dirty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14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~10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20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스테이지</a:t>
                      </a:r>
                      <a:endParaRPr lang="en-US" altLang="ko-KR" sz="1600" b="1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일반 몬스터 오브젝트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just" latinLnBrk="1">
                        <a:buAutoNum type="arabicPeriod"/>
                      </a:pPr>
                      <a:r>
                        <a:rPr lang="ko-KR" altLang="en-US" sz="1400" b="1" dirty="0">
                          <a:solidFill>
                            <a:srgbClr val="FF0000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스테이지 구현하지 못함</a:t>
                      </a: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(</a:t>
                      </a:r>
                      <a:r>
                        <a:rPr lang="ko-KR" altLang="en-US" sz="1400" b="1" dirty="0">
                          <a:solidFill>
                            <a:srgbClr val="FF0000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추후 스크롤링에 대해 배운 이후 제작할 예정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)</a:t>
                      </a:r>
                    </a:p>
                    <a:p>
                      <a:pPr marL="342900" indent="-342900" algn="just" latinLnBrk="1">
                        <a:buAutoNum type="arabicPeriod"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일반 몬스터 오브젝트 구현 완료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60%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5736405"/>
                  </a:ext>
                </a:extLst>
              </a:tr>
              <a:tr h="57483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i="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4</a:t>
                      </a:r>
                      <a:r>
                        <a:rPr lang="ko-KR" altLang="en-US" sz="1600" b="1" i="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21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~10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27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일반 몬스터 마무리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rgbClr val="FF0000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일반 몬스터 스테이지 배치 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-&gt; </a:t>
                      </a:r>
                      <a:r>
                        <a:rPr lang="ko-KR" altLang="en-US" sz="1400" b="1" dirty="0">
                          <a:solidFill>
                            <a:srgbClr val="FF0000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스테이지 구현 이후에 배치할 예정</a:t>
                      </a:r>
                      <a:endParaRPr lang="en-US" altLang="ko-KR" sz="1400" b="1" dirty="0">
                        <a:solidFill>
                          <a:srgbClr val="FF0000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marL="342900" marR="0" lvl="0" indent="-34290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캐릭터 컨트롤러 적용</a:t>
                      </a:r>
                      <a:endParaRPr lang="en-US" altLang="ko-KR" sz="1400" b="0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6732"/>
                  </a:ext>
                </a:extLst>
              </a:tr>
              <a:tr h="68294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i="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5</a:t>
                      </a:r>
                      <a:r>
                        <a:rPr lang="ko-KR" altLang="en-US" sz="1600" b="1" i="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28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~11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3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추가 구현</a:t>
                      </a:r>
                      <a:endParaRPr lang="en-US" altLang="ko-KR" sz="1600" b="1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중간 점검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추가 구현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: 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게임 중 </a:t>
                      </a:r>
                      <a:r>
                        <a:rPr lang="ko-KR" altLang="en-US" sz="1400" b="0" dirty="0" err="1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정지창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구현 완료</a:t>
                      </a:r>
                      <a:endParaRPr lang="en-US" altLang="ko-KR" sz="1400" b="0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marL="342900" marR="0" lvl="0" indent="-34290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캐릭터 컨트롤러 적용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게임월드 적용</a:t>
                      </a:r>
                      <a:endParaRPr lang="en-US" altLang="ko-KR" sz="1400" b="0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-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2553551"/>
                  </a:ext>
                </a:extLst>
              </a:tr>
              <a:tr h="51445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i="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6</a:t>
                      </a:r>
                      <a:r>
                        <a:rPr lang="ko-KR" altLang="en-US" sz="1600" b="1" i="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4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~11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보스 오브젝트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just" latinLnBrk="1">
                        <a:buAutoNum type="arabicPeriod"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보스 몬스터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오브젝트 구현 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(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충돌 처리 제외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60%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4963651"/>
                  </a:ext>
                </a:extLst>
              </a:tr>
              <a:tr h="811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i="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7</a:t>
                      </a:r>
                      <a:r>
                        <a:rPr lang="ko-KR" altLang="en-US" sz="1600" b="1" i="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~11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17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충돌 처리 </a:t>
                      </a:r>
                      <a:endParaRPr lang="en-US" altLang="ko-KR" sz="1600" b="1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1" dirty="0" err="1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타임어택</a:t>
                      </a:r>
                      <a:endParaRPr lang="en-US" altLang="ko-KR" sz="1600" b="1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just" latinLnBrk="1">
                        <a:buAutoNum type="arabicPeriod"/>
                      </a:pPr>
                      <a:r>
                        <a:rPr lang="ko-KR" altLang="en-US" sz="1400" b="0" dirty="0" err="1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타임어택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구현 완료</a:t>
                      </a:r>
                      <a:endParaRPr lang="en-US" altLang="ko-KR" sz="1400" b="0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marL="342900" indent="-342900" algn="just" latinLnBrk="1">
                        <a:buAutoNum type="arabicPeriod"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충돌 처리 진행 중 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( 50%)</a:t>
                      </a:r>
                    </a:p>
                    <a:p>
                      <a:pPr marL="342900" indent="-342900" algn="just" latinLnBrk="1">
                        <a:buAutoNum type="arabicPeriod"/>
                      </a:pPr>
                      <a:r>
                        <a:rPr lang="ko-KR" altLang="en-US" sz="1400" b="0" dirty="0" err="1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상태창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구현</a:t>
                      </a:r>
                      <a:endParaRPr lang="en-US" altLang="ko-KR" sz="1400" b="0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75%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4942158"/>
                  </a:ext>
                </a:extLst>
              </a:tr>
              <a:tr h="81152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8</a:t>
                      </a:r>
                      <a:r>
                        <a:rPr lang="ko-KR" alt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18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~11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24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시작과 종료 처리</a:t>
                      </a:r>
                      <a:endParaRPr lang="en-US" altLang="ko-KR" sz="1600" b="1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보스 마무리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just" latinLnBrk="1">
                        <a:buAutoNum type="arabicPeriod"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게임 시작 처리 완료 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(+ </a:t>
                      </a:r>
                      <a:r>
                        <a:rPr lang="ko-KR" altLang="en-US" sz="1400" b="0" dirty="0" err="1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정지창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)</a:t>
                      </a:r>
                    </a:p>
                    <a:p>
                      <a:pPr marL="342900" indent="-342900" algn="just" latinLnBrk="1">
                        <a:buAutoNum type="arabicPeriod"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스크롤링과 타일링에 대해 배운 이후 스테이지 제작 예정</a:t>
                      </a:r>
                      <a:endParaRPr lang="en-US" altLang="ko-KR" sz="1400" b="0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marL="342900" indent="-342900" algn="just" latinLnBrk="1">
                        <a:buAutoNum type="arabicPeriod"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나머지 충돌 처리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30%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4169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29142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0" y="77527"/>
            <a:ext cx="32111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Github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3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커밋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 통계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47CA86-9DE2-4671-8A57-78B6DB5E2B30}"/>
              </a:ext>
            </a:extLst>
          </p:cNvPr>
          <p:cNvSpPr txBox="1"/>
          <p:nvPr/>
        </p:nvSpPr>
        <p:spPr>
          <a:xfrm>
            <a:off x="11654350" y="6667173"/>
            <a:ext cx="53765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7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 / 5</a:t>
            </a:r>
            <a:endParaRPr lang="ko-KR" altLang="en-US" sz="7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C6720E-055A-4478-83F7-D1C827AD897E}"/>
              </a:ext>
            </a:extLst>
          </p:cNvPr>
          <p:cNvSpPr txBox="1"/>
          <p:nvPr/>
        </p:nvSpPr>
        <p:spPr>
          <a:xfrm>
            <a:off x="194012" y="6269922"/>
            <a:ext cx="5900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hlinkClick r:id="rId3"/>
              </a:rPr>
              <a:t>https://github.com/WOOLUCY/2DGP-TermProject.git</a:t>
            </a:r>
            <a:endParaRPr lang="ko-KR" altLang="en-US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77450D1-2EB1-4D32-BF8C-B26B48D510C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91" r="3456"/>
          <a:stretch/>
        </p:blipFill>
        <p:spPr>
          <a:xfrm>
            <a:off x="194012" y="787400"/>
            <a:ext cx="11576647" cy="52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93832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4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47CA86-9DE2-4671-8A57-78B6DB5E2B30}"/>
              </a:ext>
            </a:extLst>
          </p:cNvPr>
          <p:cNvSpPr txBox="1"/>
          <p:nvPr/>
        </p:nvSpPr>
        <p:spPr>
          <a:xfrm>
            <a:off x="11654350" y="6667173"/>
            <a:ext cx="53765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7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 / 5</a:t>
            </a:r>
            <a:endParaRPr lang="ko-KR" altLang="en-US" sz="7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" name="demo video">
            <a:hlinkClick r:id="" action="ppaction://media"/>
            <a:extLst>
              <a:ext uri="{FF2B5EF4-FFF2-40B4-BE49-F238E27FC236}">
                <a16:creationId xmlns:a16="http://schemas.microsoft.com/office/drawing/2014/main" id="{90C891DC-5BF5-4E60-869F-E3B43BFAEC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19977" b="21002"/>
          <a:stretch/>
        </p:blipFill>
        <p:spPr>
          <a:xfrm>
            <a:off x="211989" y="123223"/>
            <a:ext cx="11768021" cy="653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82540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4267200" y="1555589"/>
            <a:ext cx="3657600" cy="3657600"/>
          </a:xfrm>
          <a:custGeom>
            <a:avLst/>
            <a:gdLst>
              <a:gd name="connsiteX0" fmla="*/ 0 w 3657600"/>
              <a:gd name="connsiteY0" fmla="*/ 2762250 h 3657600"/>
              <a:gd name="connsiteX1" fmla="*/ 85698 w 3657600"/>
              <a:gd name="connsiteY1" fmla="*/ 2762250 h 3657600"/>
              <a:gd name="connsiteX2" fmla="*/ 85698 w 3657600"/>
              <a:gd name="connsiteY2" fmla="*/ 3571902 h 3657600"/>
              <a:gd name="connsiteX3" fmla="*/ 3571902 w 3657600"/>
              <a:gd name="connsiteY3" fmla="*/ 3571902 h 3657600"/>
              <a:gd name="connsiteX4" fmla="*/ 3571902 w 3657600"/>
              <a:gd name="connsiteY4" fmla="*/ 2762250 h 3657600"/>
              <a:gd name="connsiteX5" fmla="*/ 3657600 w 3657600"/>
              <a:gd name="connsiteY5" fmla="*/ 2762250 h 3657600"/>
              <a:gd name="connsiteX6" fmla="*/ 3657600 w 3657600"/>
              <a:gd name="connsiteY6" fmla="*/ 3657600 h 3657600"/>
              <a:gd name="connsiteX7" fmla="*/ 0 w 3657600"/>
              <a:gd name="connsiteY7" fmla="*/ 3657600 h 3657600"/>
              <a:gd name="connsiteX8" fmla="*/ 0 w 3657600"/>
              <a:gd name="connsiteY8" fmla="*/ 0 h 3657600"/>
              <a:gd name="connsiteX9" fmla="*/ 3657600 w 3657600"/>
              <a:gd name="connsiteY9" fmla="*/ 0 h 3657600"/>
              <a:gd name="connsiteX10" fmla="*/ 3657600 w 3657600"/>
              <a:gd name="connsiteY10" fmla="*/ 895350 h 3657600"/>
              <a:gd name="connsiteX11" fmla="*/ 3571902 w 3657600"/>
              <a:gd name="connsiteY11" fmla="*/ 895350 h 3657600"/>
              <a:gd name="connsiteX12" fmla="*/ 3571902 w 3657600"/>
              <a:gd name="connsiteY12" fmla="*/ 85698 h 3657600"/>
              <a:gd name="connsiteX13" fmla="*/ 85698 w 3657600"/>
              <a:gd name="connsiteY13" fmla="*/ 85698 h 3657600"/>
              <a:gd name="connsiteX14" fmla="*/ 85698 w 3657600"/>
              <a:gd name="connsiteY14" fmla="*/ 895350 h 3657600"/>
              <a:gd name="connsiteX15" fmla="*/ 0 w 3657600"/>
              <a:gd name="connsiteY15" fmla="*/ 89535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657600" h="3657600">
                <a:moveTo>
                  <a:pt x="0" y="2762250"/>
                </a:moveTo>
                <a:lnTo>
                  <a:pt x="85698" y="2762250"/>
                </a:lnTo>
                <a:lnTo>
                  <a:pt x="85698" y="3571902"/>
                </a:lnTo>
                <a:lnTo>
                  <a:pt x="3571902" y="3571902"/>
                </a:lnTo>
                <a:lnTo>
                  <a:pt x="3571902" y="2762250"/>
                </a:lnTo>
                <a:lnTo>
                  <a:pt x="3657600" y="2762250"/>
                </a:lnTo>
                <a:lnTo>
                  <a:pt x="3657600" y="3657600"/>
                </a:lnTo>
                <a:lnTo>
                  <a:pt x="0" y="3657600"/>
                </a:lnTo>
                <a:close/>
                <a:moveTo>
                  <a:pt x="0" y="0"/>
                </a:moveTo>
                <a:lnTo>
                  <a:pt x="3657600" y="0"/>
                </a:lnTo>
                <a:lnTo>
                  <a:pt x="3657600" y="895350"/>
                </a:lnTo>
                <a:lnTo>
                  <a:pt x="3571902" y="895350"/>
                </a:lnTo>
                <a:lnTo>
                  <a:pt x="3571902" y="85698"/>
                </a:lnTo>
                <a:lnTo>
                  <a:pt x="85698" y="85698"/>
                </a:lnTo>
                <a:lnTo>
                  <a:pt x="85698" y="895350"/>
                </a:lnTo>
                <a:lnTo>
                  <a:pt x="0" y="895350"/>
                </a:lnTo>
                <a:close/>
              </a:path>
            </a:pathLst>
          </a:cu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74351" y="2611149"/>
            <a:ext cx="244329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THANK</a:t>
            </a: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YOU</a:t>
            </a:r>
            <a:endParaRPr lang="ko-KR" altLang="en-US" sz="54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267200" y="5272087"/>
            <a:ext cx="3657600" cy="409575"/>
          </a:xfrm>
          <a:prstGeom prst="rect">
            <a:avLst/>
          </a:prstGeom>
          <a:solidFill>
            <a:schemeClr val="tx1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936444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897</TotalTime>
  <Words>284</Words>
  <Application>Microsoft Office PowerPoint</Application>
  <PresentationFormat>와이드스크린</PresentationFormat>
  <Paragraphs>78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2" baseType="lpstr">
      <vt:lpstr>KoPubWorld돋움체 Bold</vt:lpstr>
      <vt:lpstr>나눔바른고딕</vt:lpstr>
      <vt:lpstr>Arial</vt:lpstr>
      <vt:lpstr>맑은 고딕</vt:lpstr>
      <vt:lpstr>나눔스퀘어 Light</vt:lpstr>
      <vt:lpstr>나눔스퀘어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우정연(2019180025)</cp:lastModifiedBy>
  <cp:revision>71</cp:revision>
  <dcterms:created xsi:type="dcterms:W3CDTF">2018-03-01T15:12:07Z</dcterms:created>
  <dcterms:modified xsi:type="dcterms:W3CDTF">2021-11-17T14:47:41Z</dcterms:modified>
</cp:coreProperties>
</file>

<file path=docProps/thumbnail.jpeg>
</file>